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3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1896" y="-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11/5/13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11/5/13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58952"/>
          </a:xfrm>
        </p:spPr>
        <p:txBody>
          <a:bodyPr>
            <a:normAutofit/>
          </a:bodyPr>
          <a:lstStyle/>
          <a:p>
            <a:r>
              <a:rPr lang="fr-FR" dirty="0" smtClean="0"/>
              <a:t>les participes pass</a:t>
            </a:r>
            <a:r>
              <a:rPr lang="fr-FR" dirty="0" smtClean="0"/>
              <a:t>és irréguliers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495121" y="2135838"/>
            <a:ext cx="1458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bu</a:t>
            </a:r>
            <a:endParaRPr lang="fr-FR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52131" y="3506159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compris</a:t>
            </a:r>
            <a:endParaRPr lang="fr-FR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3293" y="4599353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connu</a:t>
            </a:r>
            <a:endParaRPr lang="fr-FR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26342" y="1797847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d</a:t>
            </a:r>
            <a:r>
              <a:rPr lang="fr-FR" sz="3600" b="1" dirty="0" smtClean="0"/>
              <a:t>û</a:t>
            </a:r>
            <a:endParaRPr lang="fr-FR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55262" y="5661042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dit</a:t>
            </a:r>
            <a:endParaRPr lang="fr-FR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52131" y="1474681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écrit</a:t>
            </a:r>
            <a:endParaRPr lang="fr-FR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53144" y="2673411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fait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81738" y="2350245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lu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3293" y="3459119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pu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29076" y="1474681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voulu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3315" y="4062578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pris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23099" y="2782169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reçu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3405" y="3782284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su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64180" y="5698689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vu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33227" y="4428615"/>
            <a:ext cx="313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mis</a:t>
            </a:r>
          </a:p>
        </p:txBody>
      </p:sp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621</TotalTime>
  <Words>29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Français 3 – Unité 1 Bienvenue chez toi!</vt:lpstr>
      <vt:lpstr>les participes passés irréguliers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48</cp:revision>
  <dcterms:created xsi:type="dcterms:W3CDTF">2013-10-03T23:30:28Z</dcterms:created>
  <dcterms:modified xsi:type="dcterms:W3CDTF">2013-11-05T14:19:50Z</dcterms:modified>
</cp:coreProperties>
</file>